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91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1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7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1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2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9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7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EC743F4-8769-40B4-85DF-6CB8DE9F66AA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F2BD96E-3838-45D2-9031-D3AF67C920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3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F825A-CA99-06F9-6342-D8C47DA83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706504"/>
            <a:ext cx="10213200" cy="160232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ACUERDO DE LA SECRETARIA DE LA FUNCIÓN PÚBLICA, POR EL QUE EXPIDE EL CÓDIGO DE ÉTICA PARA LAS PERSONAS SERVIDORAS PUBLICAS DE LA ADMINISTRATCIÓN PUBLICA ESTATAL </a:t>
            </a:r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AF2859-A602-4204-CC27-0556D1FEA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518" y="3024843"/>
            <a:ext cx="11056482" cy="4040191"/>
          </a:xfrm>
        </p:spPr>
        <p:txBody>
          <a:bodyPr/>
          <a:lstStyle/>
          <a:p>
            <a:endParaRPr lang="es-MX" dirty="0"/>
          </a:p>
          <a:p>
            <a:pPr marL="0" indent="0" algn="just">
              <a:buNone/>
            </a:pPr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El  CAPÍTULO V DE LOS CÓDIGO DE CONDUCTA  Y LAS REGLAS DE INTEGRIDAD</a:t>
            </a:r>
            <a:r>
              <a:rPr lang="es-MX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</a:t>
            </a:r>
            <a:r>
              <a:rPr lang="es-MX" sz="8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</a:t>
            </a:r>
            <a:endParaRPr lang="es-MX" sz="88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BECBABD-3A43-F241-59BF-5BB5A1448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88" y="362499"/>
            <a:ext cx="1666875" cy="398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5AB5EB4-66C8-C825-26E7-A406FEBFD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95" y="281768"/>
            <a:ext cx="1038225" cy="6864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B2B312F-1C92-97D6-C24A-CAEF7B76B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005" y="244620"/>
            <a:ext cx="1399540" cy="780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7416AD-C1C8-B63E-4E0F-13F32760A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830" y="281768"/>
            <a:ext cx="1322070" cy="737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1BD36C9-2A64-448B-20B9-6CA8654CC2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161" y="281768"/>
            <a:ext cx="1266825" cy="706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0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D88F58-0E98-24FC-92F2-C5D3E8558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736" y="1390949"/>
            <a:ext cx="4075200" cy="153295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MX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ACTUACIÓN PÚBLICA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CEEEA2-F627-7685-CD2E-321E53918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3499742"/>
            <a:ext cx="4075200" cy="1520975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</a:pPr>
            <a:r>
              <a:rPr lang="es-MX" sz="18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Las personas servidoras públicas conducen su actuación con transparencia, honestidad, lealtad, cooperación y con una clara orientación al interés público.</a:t>
            </a:r>
          </a:p>
        </p:txBody>
      </p:sp>
      <p:pic>
        <p:nvPicPr>
          <p:cNvPr id="5" name="Imagen 4" descr="Dibujo animad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29F81A3C-B51B-F6BB-B8F6-A586BFFEC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9" r="20255" b="-2"/>
          <a:stretch/>
        </p:blipFill>
        <p:spPr>
          <a:xfrm>
            <a:off x="6939471" y="1268082"/>
            <a:ext cx="4933544" cy="5705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D31897A0-7B7E-AF52-937C-D87D63CC8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8B103C-4329-2E97-3F42-0F0097DE8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ADF9979-47C2-E27A-B062-F1CB4B26C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E1956C-B3F2-2BFC-507F-F28D92C46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A5EA1B-537A-0530-5B9B-8888CE22A1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0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8F66E-B2DA-DDF9-31E4-9D919823F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334" y="1179164"/>
            <a:ext cx="4725666" cy="1443268"/>
          </a:xfrm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INFORMACIÓN PÚBLICA</a:t>
            </a:r>
            <a:endParaRPr lang="en-US" sz="4800" b="1" kern="1200" cap="none" spc="0" baseline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Marcador de contenido 4" descr="Imagen que contiene persona, traje, hombre, mujer&#10;&#10;Descripción generada automáticamente">
            <a:extLst>
              <a:ext uri="{FF2B5EF4-FFF2-40B4-BE49-F238E27FC236}">
                <a16:creationId xmlns:a16="http://schemas.microsoft.com/office/drawing/2014/main" id="{F934C38B-72D2-40CC-9610-D1F98B619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985695" y="1900798"/>
            <a:ext cx="3101975" cy="310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6F14C4-07BB-3309-FA3E-4D7A5A3BF23F}"/>
              </a:ext>
            </a:extLst>
          </p:cNvPr>
          <p:cNvSpPr txBox="1"/>
          <p:nvPr/>
        </p:nvSpPr>
        <p:spPr>
          <a:xfrm>
            <a:off x="898757" y="2806206"/>
            <a:ext cx="6071392" cy="3550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MX" b="1" spc="50" dirty="0">
                <a:solidFill>
                  <a:sysClr val="windowText" lastClr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fin de consolidar la transparencia y rendición de cuentas en el servicio público, garantizarán, conforme al principio de máxima publicidad, el acceso a información pública que tengan bajo su   cargo, tutelando en todo momento los derechos de acceso, rectificación, oposición o cancelación de los datos personales, en los términos que fijen las normas correspondientes.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E92AFE2D-9FC2-1691-5741-7BEC6D3B3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925" y="232097"/>
            <a:ext cx="1985551" cy="47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39C8C8-5458-015F-C7D6-D3CBBEBAF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18" y="151366"/>
            <a:ext cx="1236715" cy="817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7B4CC0-EA71-C268-CA49-D4A39ACD0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52" y="114218"/>
            <a:ext cx="1667106" cy="92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C9DACEA-52A5-DDEB-496D-F88CCAD85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187" y="151366"/>
            <a:ext cx="1574826" cy="878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876B6AB-E693-4E81-59F7-2451908B5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082" y="151365"/>
            <a:ext cx="1509018" cy="841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25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209A1-1E1E-9CEA-AB4E-3244F3B6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59" y="1125233"/>
            <a:ext cx="10092397" cy="1466804"/>
          </a:xfrm>
        </p:spPr>
        <p:txBody>
          <a:bodyPr wrap="square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s-MX" sz="2700" b="1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MX" sz="3600" b="1" i="1" dirty="0">
                <a:solidFill>
                  <a:schemeClr val="accent5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CONTRATACIONES PÚBLICAS, LICENCIAS, PERMISOS, AUTORIZACIÓN Y CONCESIONES</a:t>
            </a:r>
            <a:br>
              <a:rPr lang="es-MX" sz="4900" b="1" i="1" dirty="0">
                <a:solidFill>
                  <a:schemeClr val="accent5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27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28BCE-3297-49D6-9388-B037B1CE4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7442" y="2838593"/>
            <a:ext cx="5959365" cy="379036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que con motivo de su empleo, cargo o comisión o a través de subordinadas o subordinados, participan en contrataciones públicas o en el otorgamiento y prórroga de licencias, permisos, autorizaciones y concesiones, se conducen con transparencia, imparcialidad y legalidad; orientan sus decisiones a las necesidades e intereses de la sociedad, y garantizan las mejores condiciones para el Estado.</a:t>
            </a:r>
          </a:p>
        </p:txBody>
      </p:sp>
      <p:pic>
        <p:nvPicPr>
          <p:cNvPr id="6" name="Imagen 5" descr="Una persona sentado en un escritorio&#10;&#10;Descripción generada automáticamente con confianza baja">
            <a:extLst>
              <a:ext uri="{FF2B5EF4-FFF2-40B4-BE49-F238E27FC236}">
                <a16:creationId xmlns:a16="http://schemas.microsoft.com/office/drawing/2014/main" id="{BA2894C8-E725-CF9D-547E-390D0DF95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16" y="2874962"/>
            <a:ext cx="4846318" cy="3051176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779EE63-FEB6-C63D-63F6-6DD7877A9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56803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1EE935-DCBB-88D0-CE9F-8C4E6204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42" y="76072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C83B68-3FDE-FDD3-4A6F-B1DF7EC51E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25" y="38924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1B6B7B0-7CC3-F80F-975C-964B1C858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457" y="76072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8B66CF-C2AC-305A-7B14-697CDE1D52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776" y="76071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69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97600-1EB3-8626-C821-68E13CBC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97" y="1097916"/>
            <a:ext cx="5671103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PROGRAMAS GUBERNAMENTALES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F71860-501E-66F2-7B02-76BD489F6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753" y="2984739"/>
            <a:ext cx="6042652" cy="37904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 implementación y operación de los programas gubernamentales, deberán sujetarse a la normativa aplicable con perspectiva de género, así como a los principios de honradez, lealtad, imparcialidad, objetividad, transparencia, eficacia y eficiencia, a fin de contribuir a garantizar el cumplimiento de los objetivos, estrategias y prioridades del Plan Estatal de Desarrollo y de los programas que deriven de éste.</a:t>
            </a:r>
          </a:p>
        </p:txBody>
      </p:sp>
      <p:pic>
        <p:nvPicPr>
          <p:cNvPr id="5" name="Imagen 4" descr="Un dibujo de un muñeco de peluche&#10;&#10;Descripción generada automáticamente con confianza media">
            <a:extLst>
              <a:ext uri="{FF2B5EF4-FFF2-40B4-BE49-F238E27FC236}">
                <a16:creationId xmlns:a16="http://schemas.microsoft.com/office/drawing/2014/main" id="{747AE794-2A95-F7F3-2758-B43B3947D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5" r="17911" b="-1"/>
          <a:stretch/>
        </p:blipFill>
        <p:spPr>
          <a:xfrm>
            <a:off x="6961678" y="1570009"/>
            <a:ext cx="4999885" cy="5205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3C0AA19-5300-0CCB-AD48-98B0FFFA9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129" y="25755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13C86E-9EFC-D6F5-7C8F-E22FE4F23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796" y="17682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227C8E-883A-41F9-7E91-408C8A0D0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79" y="13968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2A75995-C80A-D20A-7E13-48C2C6C0CE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811" y="17682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56CF7DA-6E71-D9B3-4150-06EF423C67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130" y="17682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4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C0B97-7C4B-F3CC-BB71-DA0C79A7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095" y="981883"/>
            <a:ext cx="4505026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TRÁMITES Y SERVICIOS</a:t>
            </a:r>
            <a:endParaRPr lang="es-MX" sz="44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657479-71BE-324C-5325-1940403FF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798" y="2758415"/>
            <a:ext cx="4951621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el propósito de atender los trámites y servicios que demande la población, actuarán con excelencia, de forma pronta, diligente, honrada, confiable, sin preferencias ni favoritismos, en apego a la legalidad y brindando en todo momento, un trato respetuoso y cordial.</a:t>
            </a:r>
          </a:p>
        </p:txBody>
      </p:sp>
      <p:pic>
        <p:nvPicPr>
          <p:cNvPr id="5" name="Imagen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F0E52F2A-132C-222C-21BD-340BBD94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0" y="1176910"/>
            <a:ext cx="4651674" cy="530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0DB1F8C-0114-E6F0-928E-B982A8616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657" y="228828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34C1B4D-B38B-DB23-2EE8-94740A2B6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4" y="148097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2E7E6B-4896-F8C2-5FED-92789337C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07" y="110949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B3784A-72D2-7F33-21D2-C49D6FBEF6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339" y="148097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152A2D-51C1-3505-1480-218AF7B4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58" y="148096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1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2F98F-43C3-F85B-DB9D-D8BD652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43" y="1005795"/>
            <a:ext cx="5596436" cy="145307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</a:rPr>
              <a:t>RECURSOS HUMANOS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0D20B-E9F9-77CF-4038-F7697C6FE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56" y="2657276"/>
            <a:ext cx="6426611" cy="432499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impulsar un servicio público que trabaje en beneficio de la sociedad, en materia de recursos humanos, promoverán en su entorno la profesionalización, competencia por mérito, igualdad de género y de oportunidades, capacitación, desarrollo y evaluación de las personas servidoras públicas; asimismo, aplicarán rigurosamente toda disposición que tenga por objeto la correcta planeación, organización y administración del servicio público.</a:t>
            </a:r>
          </a:p>
        </p:txBody>
      </p:sp>
      <p:pic>
        <p:nvPicPr>
          <p:cNvPr id="6" name="Imagen 5" descr="Una persona sentado frente a una computadora&#10;&#10;Descripción generada automáticamente con confianza baja">
            <a:extLst>
              <a:ext uri="{FF2B5EF4-FFF2-40B4-BE49-F238E27FC236}">
                <a16:creationId xmlns:a16="http://schemas.microsoft.com/office/drawing/2014/main" id="{4771ED3F-718C-30E8-7D4C-040EB35C9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35" y="1732331"/>
            <a:ext cx="4401164" cy="3174899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06EFE39-F4BC-DD09-AD78-85E0854F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74" y="21076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0FCF7C-B3EC-B550-1CC8-60A49696D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41" y="13003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A932B86-1E13-83AB-89CF-89FB5B5F9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024" y="9289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0FED16-9E00-230C-C315-331AAAA326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56" y="13003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71F3BCE-93F8-0105-9D65-6A1DCE5B8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175" y="13003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7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40EE9-56F9-9636-4F91-28708360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473" y="1164909"/>
            <a:ext cx="8292916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 DE BIENES MUEBLES E INMUEBLES</a:t>
            </a:r>
            <a:endParaRPr lang="es-MX" sz="44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5667C5-44B6-10A0-78F7-EB6B5923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46" y="3030426"/>
            <a:ext cx="6678884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fin de lograr la mayor utilidad y conservación de bienes muebles e inmuebles de las Dependencias y Entidades, realizarán las acciones para su uso eficiente y responsable, así como para su óptimo aprovechamiento, control, supervisión, resguardo, en su caso, enajenación o transferencia; y promoverán, en todo momento, el cuidado de los mismos.</a:t>
            </a:r>
          </a:p>
        </p:txBody>
      </p:sp>
      <p:pic>
        <p:nvPicPr>
          <p:cNvPr id="6" name="Imagen 5" descr="Imagen de la pantalla de un video juego de un carro&#10;&#10;Descripción generada automáticamente con confianza baja">
            <a:extLst>
              <a:ext uri="{FF2B5EF4-FFF2-40B4-BE49-F238E27FC236}">
                <a16:creationId xmlns:a16="http://schemas.microsoft.com/office/drawing/2014/main" id="{9AE30882-0AA6-BF57-79A6-8232A2A7A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011" y="3101130"/>
            <a:ext cx="4104688" cy="2790540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C7A3E53-6AD3-9B9E-965F-DBF3970B2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73" y="175609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5DD4E2-B2E0-18F8-B8BF-13C92872F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40" y="94878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F73C03-6708-4D71-3924-9F3AF72C3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23" y="57730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2D862AA-823C-E9EF-3B00-2D4D16B750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155" y="94878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32C45F7-0B96-3F3F-8350-35FA175A0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74" y="94877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097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976" y="1094027"/>
            <a:ext cx="4858709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</a:rPr>
              <a:t>PROCESOS DE EVALUACIÓN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27" y="2925589"/>
            <a:ext cx="6088737" cy="34169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efectuarán los procesos de evaluación actuando con integridad, profesionalismo, legalidad, imparcialidad e igualdad, para obtener información útil y confiable que permita identificar riesgos, debilidades y áreas de oportunidad, así como instrumentar medidas idóneas y oportunas, a efecto de garantizar el cumplimiento de objetivos, estrategias y prioridades del Plan Nacional de Desarrollo y de los programas que deriven</a:t>
            </a:r>
          </a:p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éste.</a:t>
            </a:r>
          </a:p>
        </p:txBody>
      </p:sp>
      <p:pic>
        <p:nvPicPr>
          <p:cNvPr id="8" name="Imagen 7" descr="Pantalla de video juego&#10;&#10;Descripción generada automáticamente con confianza baja">
            <a:extLst>
              <a:ext uri="{FF2B5EF4-FFF2-40B4-BE49-F238E27FC236}">
                <a16:creationId xmlns:a16="http://schemas.microsoft.com/office/drawing/2014/main" id="{3A97162E-2739-46B7-2FE0-EB872FF3E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602" y="2161028"/>
            <a:ext cx="5057695" cy="2945292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DED5008-2298-91A0-E067-7CA84C6C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3DCA94E-05A1-1A86-8D13-DE2F543A2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7D9B4E-94D6-B603-7F6A-184F74BE9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602A8D-436C-410A-97A3-0C774CDBE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0ABD66-550D-7194-19C8-429EA2D8D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89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29" y="1128534"/>
            <a:ext cx="425486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CONTROL INTERNO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47" y="2882457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</a:rPr>
              <a:t>Para asegurar la consecución de las metas y objetivos institucionales con eficacia, eficiencia y economía; garantizar la salvaguarda de los recursos públicos; prevenir riesgos de incumplimientos, y advertir actos de corrupción, actuarán con profesionalismo, imparcialidad, objetividad y con estricto cumplimiento de las políticas, leyes y normas.</a:t>
            </a:r>
          </a:p>
        </p:txBody>
      </p:sp>
      <p:pic>
        <p:nvPicPr>
          <p:cNvPr id="5" name="Imagen 4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C651FBC3-DA94-19D5-7545-4A6B4F811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096" y="1502133"/>
            <a:ext cx="5444171" cy="3629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3E7889B1-6904-EA25-658E-50958BC8E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5ED115-EB76-6C8A-8834-28BB37152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C885B1-D392-22B1-F560-B412374FE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96D80FE-9C03-F185-D09E-A0D03F600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8EE841-A3DC-F2E2-B2EF-F45253036B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23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0" y="1077986"/>
            <a:ext cx="593473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PROCEDIMIENTO ADMINISTRATIVO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1" y="3029107"/>
            <a:ext cx="6166376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que participen en la emisión de los actos administrativos, procedimientos y resoluciones que emita la Administración Pública Estatal, deberán conducirse con legalidad e imparcialidad, garantizando la protección de los derechos humanos y las formalidades esenciales del debido proceso.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31DB7439-0D1D-1237-8075-0691F901F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9" r="13956"/>
          <a:stretch/>
        </p:blipFill>
        <p:spPr>
          <a:xfrm>
            <a:off x="6400800" y="1984738"/>
            <a:ext cx="5791200" cy="4461269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D07D51D3-3C4E-F6C8-F2E4-1A31786E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FE075D-A0DB-C43D-1EDC-D5920239D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FFDC28-14DF-3337-A7A3-323E135EF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44CEA5-3B48-DC11-6DE3-86CBB59DB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72E9E0-18AD-95C6-A7BF-B966182D35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486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645" y="1029502"/>
            <a:ext cx="6552071" cy="1889185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DESEMPEÑO PERMANENTE CON INTEGRIDAD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377" y="3203359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Conducirse con un trato digno y cordial, conforme a los protocolos de actuación y/o atención al público, y de cooperación entre personas servidoras públicas; con apego al principio de integridad previsto en el artículo 4 inciso n del presente Acuerdo.</a:t>
            </a:r>
          </a:p>
        </p:txBody>
      </p:sp>
      <p:pic>
        <p:nvPicPr>
          <p:cNvPr id="5" name="Imagen 4" descr="Una mano muestra un objeto en la mano&#10;&#10;Descripción generada automáticamente con confianza media">
            <a:extLst>
              <a:ext uri="{FF2B5EF4-FFF2-40B4-BE49-F238E27FC236}">
                <a16:creationId xmlns:a16="http://schemas.microsoft.com/office/drawing/2014/main" id="{8590F3E9-8489-A900-13EA-5DEDD5B87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2" y="1593308"/>
            <a:ext cx="4522002" cy="3878417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823F461-DCCA-DBDB-AEE6-F0FBEE30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50BA32-AFA3-8195-F3C2-1CDE6581E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F1A06E-593F-1F72-4BCC-3926012D7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7A169A3-FB97-AE5C-37DE-F18A7AFE71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8DEA4C-771A-457D-7598-74EC3CF05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040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220" y="1319526"/>
            <a:ext cx="5911095" cy="159775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cap="none" spc="0" dirty="0">
                <a:ln w="0"/>
                <a:solidFill>
                  <a:schemeClr val="tx1"/>
                </a:solidFill>
              </a:rPr>
              <a:t>COOPERACIÓN CON LA INTEGRIDAD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45" y="3166269"/>
            <a:ext cx="6451046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sz="17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públicas, en el desempeño de su empleo, cargo o comisión, cooperan con la Dependencia o Entidad en la que laboran y con las instancias encargadas de velar por la observancia de los principios y valores intrínsecos a la función pública, en el fortalecimiento de la cultura ética y de servicio a la sociedad.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FB7090-0D43-3600-60A3-CD17A8F02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207" y="2258215"/>
            <a:ext cx="4995609" cy="4324954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3EB61C4-4DFA-8AFC-F8B5-B57AA5C8B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7B82D2-2F25-5C17-070F-06F785401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F7670B-CEFB-5767-0800-F80CF001D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E63E607-02C1-4AAE-E75E-9A648CFB65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76A5ED6-61BD-EC97-ACEC-36FBA557D3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61A2-DD99-23A8-A9F2-F9CF0D80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9022" y="1380228"/>
            <a:ext cx="6375814" cy="144216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s-MX" sz="4400" b="1" dirty="0">
                <a:solidFill>
                  <a:schemeClr val="tx1"/>
                </a:solidFill>
              </a:rPr>
              <a:t>COMPORTAMIENTO DIGNO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AFE89B-7E79-F18B-48C4-2870DB27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627" y="3198431"/>
            <a:ext cx="6068605" cy="34169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lang="es-MX" b="1" dirty="0">
                <a:ln w="0"/>
                <a:solidFill>
                  <a:schemeClr val="tx1"/>
                </a:solidFill>
              </a:rPr>
              <a:t>Conducirse en forma digna sin proferir expresiones, adoptar comportamientos, usar lenguaje o realizar acciones de hostigamiento o acoso sexual, manteniendo para ello una actitud de respeto hacia las personas con las que tiene o guarda relación en la función pública.</a:t>
            </a:r>
          </a:p>
        </p:txBody>
      </p:sp>
      <p:pic>
        <p:nvPicPr>
          <p:cNvPr id="5" name="Imagen 4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8FE0181C-70AA-5796-4E70-6ED665F32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2" y="1840393"/>
            <a:ext cx="4786542" cy="3989934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A512885-A7B1-F74E-E996-2F5A0E3B6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16" y="222110"/>
            <a:ext cx="1968246" cy="47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AE4593F-27D5-AED2-4889-BA3E1EA8B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83" y="141379"/>
            <a:ext cx="1225936" cy="810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975B6C-5C65-B6D3-4827-A3169DD75F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66" y="104231"/>
            <a:ext cx="1652577" cy="92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C4F19A-246B-62D3-B2E6-1E146288F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098" y="141379"/>
            <a:ext cx="1561100" cy="87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05375A-F59E-986A-0B6A-4FE712894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7" y="141378"/>
            <a:ext cx="1495867" cy="833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26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aquete">
  <a:themeElements>
    <a:clrScheme name="Paque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que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1685</TotalTime>
  <Words>820</Words>
  <Application>Microsoft Office PowerPoint</Application>
  <PresentationFormat>Panorámica</PresentationFormat>
  <Paragraphs>30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Cambria</vt:lpstr>
      <vt:lpstr>Gill Sans MT</vt:lpstr>
      <vt:lpstr>Paquete</vt:lpstr>
      <vt:lpstr>ACUERDO DE LA SECRETARIA DE LA FUNCIÓN PÚBLICA, POR EL QUE EXPIDE EL CÓDIGO DE ÉTICA PARA LAS PERSONAS SERVIDORAS PUBLICAS DE LA ADMINISTRATCIÓN PUBLICA ESTATAL </vt:lpstr>
      <vt:lpstr>ACTUACIÓN PÚBLICA</vt:lpstr>
      <vt:lpstr>INFORMACIÓN PÚBLICA</vt:lpstr>
      <vt:lpstr>  CONTRATACIONES PÚBLICAS, LICENCIAS, PERMISOS, AUTORIZACIÓN Y CONCESIONES </vt:lpstr>
      <vt:lpstr>PROGRAMAS GUBERNAMENTALES</vt:lpstr>
      <vt:lpstr>TRÁMITES Y SERVICIOS</vt:lpstr>
      <vt:lpstr>RECURSOS HUMANOS </vt:lpstr>
      <vt:lpstr>ADMINISTRACIÓN DE BIENES MUEBLES E INMUEBLES</vt:lpstr>
      <vt:lpstr>PROCESOS DE EVALUACIÓN </vt:lpstr>
      <vt:lpstr>CONTROL INTERNO</vt:lpstr>
      <vt:lpstr>PROCEDIMIENTO ADMINISTRATIVO </vt:lpstr>
      <vt:lpstr>DESEMPEÑO PERMANENTE CON INTEGRIDAD </vt:lpstr>
      <vt:lpstr>COOPERACIÓN CON LA INTEGRIDAD </vt:lpstr>
      <vt:lpstr>COMPORTAMIENTO DIGNO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 PÚBLICO</dc:title>
  <dc:creator>Administracion y  Finanzas</dc:creator>
  <cp:lastModifiedBy>Administracion y  Finanzas</cp:lastModifiedBy>
  <cp:revision>12</cp:revision>
  <dcterms:created xsi:type="dcterms:W3CDTF">2022-05-31T21:38:18Z</dcterms:created>
  <dcterms:modified xsi:type="dcterms:W3CDTF">2026-03-09T15:53:54Z</dcterms:modified>
</cp:coreProperties>
</file>